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87" r:id="rId2"/>
    <p:sldId id="257" r:id="rId3"/>
    <p:sldId id="258" r:id="rId4"/>
    <p:sldId id="262" r:id="rId5"/>
    <p:sldId id="259" r:id="rId6"/>
    <p:sldId id="293" r:id="rId7"/>
    <p:sldId id="301" r:id="rId8"/>
    <p:sldId id="260" r:id="rId9"/>
    <p:sldId id="263" r:id="rId10"/>
    <p:sldId id="267" r:id="rId11"/>
    <p:sldId id="268" r:id="rId12"/>
    <p:sldId id="300" r:id="rId13"/>
    <p:sldId id="269" r:id="rId14"/>
    <p:sldId id="291" r:id="rId15"/>
    <p:sldId id="270" r:id="rId16"/>
    <p:sldId id="282" r:id="rId17"/>
    <p:sldId id="283" r:id="rId18"/>
    <p:sldId id="271" r:id="rId19"/>
    <p:sldId id="275" r:id="rId20"/>
    <p:sldId id="276" r:id="rId21"/>
    <p:sldId id="272" r:id="rId22"/>
    <p:sldId id="264" r:id="rId23"/>
    <p:sldId id="273" r:id="rId24"/>
    <p:sldId id="277" r:id="rId25"/>
    <p:sldId id="299" r:id="rId26"/>
    <p:sldId id="298" r:id="rId27"/>
    <p:sldId id="290" r:id="rId28"/>
    <p:sldId id="308" r:id="rId29"/>
    <p:sldId id="309" r:id="rId30"/>
    <p:sldId id="274" r:id="rId31"/>
    <p:sldId id="284" r:id="rId32"/>
    <p:sldId id="265" r:id="rId33"/>
    <p:sldId id="302" r:id="rId34"/>
    <p:sldId id="303" r:id="rId35"/>
    <p:sldId id="304" r:id="rId36"/>
    <p:sldId id="297" r:id="rId37"/>
    <p:sldId id="281" r:id="rId38"/>
    <p:sldId id="285" r:id="rId39"/>
    <p:sldId id="261" r:id="rId40"/>
    <p:sldId id="286" r:id="rId41"/>
    <p:sldId id="311" r:id="rId42"/>
    <p:sldId id="278" r:id="rId43"/>
    <p:sldId id="306" r:id="rId44"/>
    <p:sldId id="310" r:id="rId45"/>
    <p:sldId id="307" r:id="rId46"/>
    <p:sldId id="279" r:id="rId47"/>
    <p:sldId id="289" r:id="rId48"/>
    <p:sldId id="280" r:id="rId49"/>
    <p:sldId id="292" r:id="rId50"/>
    <p:sldId id="266" r:id="rId51"/>
    <p:sldId id="294" r:id="rId52"/>
    <p:sldId id="295" r:id="rId53"/>
    <p:sldId id="305" r:id="rId54"/>
    <p:sldId id="296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AAFA-6B20-4A4C-891A-7C7832CB3530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89656-01E3-413A-866B-1ECC962A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1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89656-01E3-413A-866B-1ECC962AFB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1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89656-01E3-413A-866B-1ECC962AFB1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6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89656-01E3-413A-866B-1ECC962AFB15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7C8C18F-F300-440D-ACF9-8CCDCDB14E96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019238-0B04-4A2B-985C-76BAD9C96E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онлайн ПОБЕДА\DOROGAMI-POBED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20" y="908719"/>
            <a:ext cx="8949976" cy="496855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5564" y="5499081"/>
            <a:ext cx="3970932" cy="123110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Томская область, Первомайский район,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Комсомольск.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Комсомольский школьный краеведческий музей.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Вышегородцева Н.А.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844" y="444254"/>
            <a:ext cx="753532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КОМСОМОЛЬСКИЙ   ШКОЛЬНЫЙ   МУЗЕЙ.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765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нлайн ПОБЕДА\10527647ol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188" y="598717"/>
            <a:ext cx="7482228" cy="5592862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нлайн ПОБЕДА\1580472068_cabjxaqbu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3"/>
            <a:ext cx="7590084" cy="487352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86636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Военные кадры тяжелого 1942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2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онлайн ПОБЕДА\оборо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344816" cy="489654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8052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Неравный бой!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нлайн ПОБЕДА\EEEmU8pW4AAp2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42938"/>
            <a:ext cx="7620000" cy="557212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9044" y="627964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вновь дорогами войны…..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онлайн ПОБЕДА\s1200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онлайн ПОБЕДА\i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61198" cy="475942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4103" y="58052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Каждый вносил свой вклад в Победу! Долгожданную Победу!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4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онлайн ПОБЕДА\s1200 (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88832" cy="538571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онлайн ПОБЕДА\6u6540436f3260e6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38014" cy="477351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онлайн ПОБЕДА\naij2xykirota35e_1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8" cy="481539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7332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Война оставляла за собой разруху, выжженные города, деревни, поля.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9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онлайн ПОБЕДА\s1200 (7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60818" cy="4968552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805264"/>
            <a:ext cx="736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встречали русских солдат жители разоренных и разрушенных деревень после освобождения от фашистов.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нлайн ПОБЕДА\25-10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03843" cy="424847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326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ВОЙНА….. 1941 год.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373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горела  и стонала русская земля…..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20" y="501990"/>
            <a:ext cx="4219284" cy="282692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613" y="3643016"/>
            <a:ext cx="4349140" cy="244276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716" y="551839"/>
            <a:ext cx="4096180" cy="2777071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70" y="3643016"/>
            <a:ext cx="4298985" cy="249496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6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онлайн ПОБЕДА\original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65570" cy="516309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237312"/>
            <a:ext cx="702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 снова дороги, дороги, дороги…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онлайн ПОБЕДА\original.jpeg_5849_1580815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77993"/>
            <a:ext cx="7472315" cy="456073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52946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Боевые задачи перед вылетом…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онлайн ПОБЕДА\ps1c2uao07matcxc_1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60259" cy="499050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5" y="5877272"/>
            <a:ext cx="72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 снова бой! Кровавый бой! За жизнь и за свободу до конца!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онлайн ПОБЕДА\s1200 (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34" y="620688"/>
            <a:ext cx="8124786" cy="554461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9459" y="619366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Фотография военных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онлайн ПОБЕДА\обе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57469" cy="518457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27155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Солдатская каша на передовой.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0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онлайн ПОБЕДА\на безымянной высот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46853"/>
            <a:ext cx="8016891" cy="450950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онлайн ПОБЕДА\s1200 (1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23626" cy="525547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онлайн ПОБЕДА\1-1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09372" cy="448494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5892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Последний бой…..Он трудный самый…</a:t>
            </a:r>
          </a:p>
          <a:p>
            <a:pPr algn="ctr"/>
            <a:r>
              <a:rPr lang="ru-RU" dirty="0" smtClean="0"/>
              <a:t>А я в Россию домой хочу. </a:t>
            </a:r>
          </a:p>
          <a:p>
            <a:pPr algn="ctr"/>
            <a:r>
              <a:rPr lang="ru-RU" dirty="0" smtClean="0"/>
              <a:t>Я так давно…не видел маму.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1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36" y="799582"/>
            <a:ext cx="3619765" cy="263036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498" y="771288"/>
            <a:ext cx="4372066" cy="264452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44" y="3608774"/>
            <a:ext cx="3562350" cy="26765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255" y="3618024"/>
            <a:ext cx="4634693" cy="25999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0674" y="6350927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Только он не вернулся из боя.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8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нлайн ПОБЕДА\1941-год.-Пехота-идет-на-фро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15844" cy="537110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1936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1941год. Пехота идёт на фронт.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7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онлайн ПОБЕДА\rjumk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11" y="589529"/>
            <a:ext cx="7344816" cy="54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7351" y="621875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 вот они…      Лица победителей!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9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онлайн ПОБЕДА\9620374ph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9382" cy="395250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Лица победителей!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2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онлайн ПОБЕДА\s1200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76850"/>
            <a:ext cx="781758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616530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Простые русские солдаты. Освободившие народы от фашизма.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6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онлайн ПОБЕДА\солдат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5"/>
            <a:ext cx="8208912" cy="546548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32815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Боевые товарищи, боевые друзья.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1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онлайн ПОБЕДА\солдаты побед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76864" cy="50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373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Каждый из них, кто прошел войну, каждый для нас был героем.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4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онлайн ПОБЕДА\солд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76672"/>
            <a:ext cx="8572500" cy="564832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23731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Всмотрись…И запомни их лица.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онлайн ПОБЕДА\меклин девчачий пол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00752"/>
            <a:ext cx="7192487" cy="552935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1653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Девушки летчицы – герои Советского Союза.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9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онлайн ПОБЕДА\s1200 (8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12" y="534564"/>
            <a:ext cx="7552512" cy="505467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7332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БЕРЛИН!!!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6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онлайн ПОБЕДА\1241767105_road_wars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5018" cy="5322912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 Европы прошагали, пол земли….Этот день мы приближали как могли.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6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онлайн ПОБЕДА\527142-d3d1ba978a95b6655d99a851e3de6c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95077" cy="455348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7332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Победу!!!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5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нлайн ПОБЕДА\2019-05-13-552_58703-1_775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68852" cy="511256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 сразу в бой.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9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52087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Победное русское знамя над Рейхстагом закрепил неизвестный русский солдат! </a:t>
            </a:r>
            <a:endParaRPr lang="ru-RU" dirty="0"/>
          </a:p>
        </p:txBody>
      </p:sp>
      <p:pic>
        <p:nvPicPr>
          <p:cNvPr id="30722" name="Picture 2" descr="G:\онлайн ПОБЕДА\знамя победы над рейхстаго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40760" cy="547260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онлайн ПОБЕДА\636ea96e95f38d3248d4a522c7b6b8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624736" cy="578836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5916" y="6383042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3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онлайн ПОБЕДА\2734916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41" y="733874"/>
            <a:ext cx="7893283" cy="526482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7" y="6196662"/>
            <a:ext cx="789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Парад на Красной площади  24 июня 1945 года в Москве.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онлайн ПОБЕДА\01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24037" cy="505971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54" y="5904480"/>
            <a:ext cx="9085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Парад принимал заместитель Верховного главнокомандующего, маршал Советского Союза </a:t>
            </a:r>
            <a:r>
              <a:rPr lang="ru-RU" b="1" dirty="0"/>
              <a:t>Георгий Жуков</a:t>
            </a:r>
            <a:r>
              <a:rPr lang="ru-RU" dirty="0"/>
              <a:t>. Командовал парадом маршал Советского Союза </a:t>
            </a:r>
            <a:r>
              <a:rPr lang="ru-RU" b="1" dirty="0"/>
              <a:t>Константин Рокоссовский.</a:t>
            </a:r>
          </a:p>
        </p:txBody>
      </p:sp>
    </p:spTree>
    <p:extLst>
      <p:ext uri="{BB962C8B-B14F-4D97-AF65-F5344CB8AC3E}">
        <p14:creationId xmlns:p14="http://schemas.microsoft.com/office/powerpoint/2010/main" val="15121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онлайн ПОБЕДА\8f5669e43536059d14d998ada88e8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0960" cy="576064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3813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 июня 1945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онлайн ПОБЕДА\1-1-1024x5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20924" cy="468052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165304"/>
            <a:ext cx="803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Парад Победы принимают славные ветераны, участники Великой Отечественной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онлайн ПОБЕДА\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808312" cy="180831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G:\онлайн ПОБЕДА\rvddl0w5qu2dqdyc_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077" y="476672"/>
            <a:ext cx="3744416" cy="250846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499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Парад на Красной площади Москвы 24 июня 1941 года  в честь освобождения  мира от фашистских захватчиков.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89" y="2643534"/>
            <a:ext cx="3128102" cy="20816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077" y="3319979"/>
            <a:ext cx="4590310" cy="257822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онлайн ПОБЕДА\s12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87563" cy="523185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онлайн ПОБЕДА\s12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08114" cy="574685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46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онлайн ПОБЕДА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19655" cy="492010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373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Победа! Изображение парада на Красной площади  художником.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6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нлайн ПОБЕДА\2019-09-06-200_42725-1_547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04838"/>
            <a:ext cx="8572500" cy="564832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Голод. Холод . Потери . Отступления.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1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онлайн ПОБЕДА\s1200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456384" cy="345638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:\онлайн ПОБЕДА\женщины на войн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496308" cy="371000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94163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Доблестные ветераны! Помним! Гордимся! Чтим!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574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онлайн ПОБЕДА\ветераны во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76617"/>
            <a:ext cx="3672408" cy="551779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G:\онлайн ПОБЕДА\день победы со слезами на глазах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43302"/>
            <a:ext cx="4470851" cy="558442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381328"/>
            <a:ext cx="475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ПОБЕДЫ!!! Со слезами на глазах….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404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онлайн ПОБЕДА\дети войны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68" y="620688"/>
            <a:ext cx="7272808" cy="540489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Маленькие ГЕРОИ!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948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онлайн ПОБЕДА\00cb58c2e9569113a8bbcc35294e869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475484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51723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Через года, через века, помните!</a:t>
            </a:r>
          </a:p>
          <a:p>
            <a:pPr algn="ctr"/>
            <a:r>
              <a:rPr lang="ru-RU" dirty="0" smtClean="0"/>
              <a:t>О тех, кто уже не придёт никогда! Помните!</a:t>
            </a:r>
          </a:p>
          <a:p>
            <a:pPr algn="ctr"/>
            <a:r>
              <a:rPr lang="ru-RU" dirty="0" smtClean="0"/>
              <a:t>Детям своим расскажите о них! </a:t>
            </a:r>
            <a:r>
              <a:rPr lang="ru-RU" dirty="0"/>
              <a:t>Ч</a:t>
            </a:r>
            <a:r>
              <a:rPr lang="ru-RU" dirty="0" smtClean="0"/>
              <a:t>тобы помнили!</a:t>
            </a:r>
          </a:p>
          <a:p>
            <a:pPr algn="ctr"/>
            <a:r>
              <a:rPr lang="ru-RU" dirty="0" smtClean="0"/>
              <a:t>Детям детей расскажите о них! Чтобы тоже запомнили! 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7114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онлайн ПОБЕДА\эмблемка я помню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256584" cy="5256584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62068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презентации использованы ресурсы интернет сайтов.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8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онлайн ПОБЕДА\tmp11B-114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68937"/>
            <a:ext cx="7574475" cy="5328592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онлайн ПОБЕДА\смоленс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518151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Оборона Ленинграда.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1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онлайн ПОБЕДА\5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223" cy="518457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Молодые бойцы. Снайперы.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нлайн ПОБЕДА\21773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37415"/>
            <a:ext cx="7560840" cy="545389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61912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Бои, бои, бои, без отдыха, без передышки.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1109</TotalTime>
  <Words>414</Words>
  <Application>Microsoft Office PowerPoint</Application>
  <PresentationFormat>Экран (4:3)</PresentationFormat>
  <Paragraphs>57</Paragraphs>
  <Slides>54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Дорогами Победы.</dc:title>
  <dc:creator>Windows User</dc:creator>
  <cp:lastModifiedBy>Булыгины</cp:lastModifiedBy>
  <cp:revision>19</cp:revision>
  <dcterms:created xsi:type="dcterms:W3CDTF">2020-06-21T03:20:09Z</dcterms:created>
  <dcterms:modified xsi:type="dcterms:W3CDTF">2020-06-22T09:36:19Z</dcterms:modified>
</cp:coreProperties>
</file>