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5" r:id="rId7"/>
    <p:sldId id="259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6D97BC5-6A92-4B7D-A278-6CFB5211E938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501066E-9FA4-43BB-AD28-402E296201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ей\Desktop\свеча памяти\116f076471895c1836226bb3e8b3e3f07f5b7527034f57ade2d9efec9034309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8784976" cy="492998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Комсомольский краеведческий музей.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5797" y="60241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ТОМСКАЯ ОБЛАСТЬ, ПЕРВОМАЙСКИЙ РАЙОН, </a:t>
            </a:r>
          </a:p>
          <a:p>
            <a:pPr algn="ctr"/>
            <a:r>
              <a:rPr lang="ru-RU" dirty="0" smtClean="0"/>
              <a:t>с. КОМСОМОЛЬСК – 2020.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83910" y="3068960"/>
            <a:ext cx="6048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1941 -1945 гг.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9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узей\Desktop\свеча памяти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6" y="185736"/>
            <a:ext cx="8391525" cy="648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56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ей\Desktop\свеча памят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зей\Desktop\свеча памяти\IMG_7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544616" cy="633670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26064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Сегодня вся наша страна отмечает скорбную дату начала Великой Отечественной войны. 22 июня - День памяти и скорби. Прошло уже 75 лет… Меняются поколения, уходят от нас ветераны, но память вновь и вновь собирает нас у памятников, обелисков, у братских могил.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9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43651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Есть на Земле огонь, который вызывает у людей особые чувства и особые воспоминания. Они не сравнимы ни с чем. Это вечный огонь на могиле Неизвестного солдата. Много таких могил на нашей земле. В них захоронены останки солдат, погибших на поле битвы во время войны. </a:t>
            </a:r>
            <a:endParaRPr lang="ru-RU" sz="2400" dirty="0"/>
          </a:p>
        </p:txBody>
      </p:sp>
      <p:pic>
        <p:nvPicPr>
          <p:cNvPr id="6147" name="Picture 3" descr="C:\Users\Музей\Downloads\img_0293_resi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57" y="476672"/>
            <a:ext cx="4443774" cy="278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Музей\Desktop\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739" y="1268760"/>
            <a:ext cx="4355976" cy="290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2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260648"/>
            <a:ext cx="4671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Говорят, что в третьем тысячелетии изменилось все на огромной планете.  </a:t>
            </a:r>
          </a:p>
          <a:p>
            <a:pPr algn="ctr"/>
            <a:r>
              <a:rPr lang="ru-RU" sz="2200" dirty="0" smtClean="0"/>
              <a:t>Изменились законы, изменились понятья, </a:t>
            </a:r>
            <a:r>
              <a:rPr lang="ru-RU" sz="2200" dirty="0"/>
              <a:t>у</a:t>
            </a:r>
            <a:r>
              <a:rPr lang="ru-RU" sz="2200" dirty="0" smtClean="0"/>
              <a:t>влеченья, пристрастья, виды занятий… Что другая растет молодежь и что ей никакого нет дела до дедовских дней. Будто  ей  наплевать  на историю в целом, что в ней память чужда, в ней душа оскудела. Что стоят равнодушно  у Красной стены внуки, правнуки светлых героев войны… </a:t>
            </a:r>
            <a:r>
              <a:rPr lang="ru-RU" sz="2200" b="1" dirty="0" smtClean="0"/>
              <a:t>Только нет, все это не правда! Помнит нынешняя молодежь… Помнит и никогда не забудет, потому что без памяти  жизни не будет.</a:t>
            </a:r>
            <a:endParaRPr lang="ru-RU" sz="2200" b="1" dirty="0"/>
          </a:p>
        </p:txBody>
      </p:sp>
      <p:pic>
        <p:nvPicPr>
          <p:cNvPr id="1026" name="Picture 2" descr="D:\фото.2015г\IMG_0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78660"/>
            <a:ext cx="4032449" cy="274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фото.2015г\IMG_05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364515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8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.2015г\IMG_0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3254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узей\Desktop\свеча памяти\sve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5637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1333" y="3933056"/>
            <a:ext cx="8457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Зажгу я памяти свечу, как символ скорбного молчания. У них прощенья попрошу за все людские злодеяния. Быть безличной не хочу, </a:t>
            </a:r>
            <a:r>
              <a:rPr lang="ru-RU" sz="2400" dirty="0"/>
              <a:t>ч</a:t>
            </a:r>
            <a:r>
              <a:rPr lang="ru-RU" sz="2400" dirty="0" smtClean="0"/>
              <a:t>ужого горя не бывает. И как набат, я прокричу: «Земля от наших зол страдает!» Остаться честной для себя, и извиниться перед ними . Зажгу свечу и пусть свеча горит, как памятник, над ними. </a:t>
            </a:r>
            <a:endParaRPr lang="ru-RU" sz="2400" dirty="0"/>
          </a:p>
        </p:txBody>
      </p:sp>
      <p:pic>
        <p:nvPicPr>
          <p:cNvPr id="4" name="Picture 2" descr="F:\DCIM\215_1906\IMG_02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66556" cy="3199773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200899"/>
            <a:ext cx="5175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Свеча не плавится, не плачет, а рыдает:</a:t>
            </a:r>
          </a:p>
          <a:p>
            <a:pPr algn="ctr"/>
            <a:r>
              <a:rPr lang="ru-RU" dirty="0" smtClean="0"/>
              <a:t>Она  о павших в страшной битве вспоминает.</a:t>
            </a:r>
          </a:p>
          <a:p>
            <a:pPr algn="ctr"/>
            <a:r>
              <a:rPr lang="ru-RU" dirty="0" smtClean="0"/>
              <a:t>Её душа горит в огне пожарищ,</a:t>
            </a:r>
          </a:p>
          <a:p>
            <a:pPr algn="ctr"/>
            <a:r>
              <a:rPr lang="ru-RU" dirty="0" smtClean="0"/>
              <a:t>Где каждый был как брат, как друг, товарищ.</a:t>
            </a:r>
          </a:p>
          <a:p>
            <a:pPr algn="ctr"/>
            <a:r>
              <a:rPr lang="ru-RU" dirty="0" smtClean="0"/>
              <a:t>Она горит, чтоб люди не забыли,</a:t>
            </a:r>
          </a:p>
          <a:p>
            <a:pPr algn="ctr"/>
            <a:r>
              <a:rPr lang="ru-RU" dirty="0" smtClean="0"/>
              <a:t>Как зло в смертельной схватке победили.</a:t>
            </a:r>
          </a:p>
          <a:p>
            <a:pPr algn="ctr"/>
            <a:r>
              <a:rPr lang="ru-RU" dirty="0" smtClean="0"/>
              <a:t>В свеченье  - лики тех, кто победил,</a:t>
            </a:r>
          </a:p>
          <a:p>
            <a:pPr algn="ctr"/>
            <a:r>
              <a:rPr lang="ru-RU" dirty="0" smtClean="0"/>
              <a:t>Кто от чумы фашистской защитил,</a:t>
            </a:r>
          </a:p>
          <a:p>
            <a:pPr algn="ctr"/>
            <a:r>
              <a:rPr lang="ru-RU" dirty="0" smtClean="0"/>
              <a:t>Кто не дожил до мира, до Победы.</a:t>
            </a:r>
          </a:p>
          <a:p>
            <a:pPr algn="ctr"/>
            <a:r>
              <a:rPr lang="ru-RU" dirty="0" smtClean="0"/>
              <a:t>Потомки, помните всегда об этом!</a:t>
            </a:r>
            <a:endParaRPr lang="ru-RU" dirty="0"/>
          </a:p>
        </p:txBody>
      </p:sp>
      <p:pic>
        <p:nvPicPr>
          <p:cNvPr id="1026" name="Picture 2" descr="C:\Users\Музей\Downloads\IMG-20200622-WA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932" y="3284984"/>
            <a:ext cx="2424893" cy="3233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Музей\Downloads\IMG-20200622-WA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384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Музей\Downloads\IMG-20200623-WA0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166" y="3302047"/>
            <a:ext cx="2399298" cy="319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8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 июня 2020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7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87938"/>
            <a:ext cx="55446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Склоните головы в священной тишине, </a:t>
            </a:r>
          </a:p>
          <a:p>
            <a:pPr algn="ctr"/>
            <a:r>
              <a:rPr lang="ru-RU" dirty="0" smtClean="0"/>
              <a:t>Не  дайте разгореться вновь войне.</a:t>
            </a:r>
          </a:p>
          <a:p>
            <a:pPr algn="ctr"/>
            <a:r>
              <a:rPr lang="ru-RU" dirty="0" smtClean="0"/>
              <a:t>Свечу, как скорби знак над миром поднимите,</a:t>
            </a:r>
          </a:p>
          <a:p>
            <a:pPr algn="ctr"/>
            <a:r>
              <a:rPr lang="ru-RU" dirty="0" smtClean="0"/>
              <a:t>И от неё огонь любви в сердцах зажгите,</a:t>
            </a:r>
          </a:p>
          <a:p>
            <a:pPr algn="ctr"/>
            <a:r>
              <a:rPr lang="ru-RU" dirty="0" smtClean="0"/>
              <a:t>Чтоб не угас над миром жизни свет</a:t>
            </a:r>
          </a:p>
          <a:p>
            <a:pPr algn="ctr"/>
            <a:r>
              <a:rPr lang="ru-RU" dirty="0" smtClean="0"/>
              <a:t>И люди войнам на земле сказали: «Нет!»</a:t>
            </a:r>
          </a:p>
          <a:p>
            <a:pPr algn="ctr"/>
            <a:r>
              <a:rPr lang="ru-RU" dirty="0" smtClean="0"/>
              <a:t>Горит свеча, душа её рыдает,</a:t>
            </a:r>
          </a:p>
          <a:p>
            <a:pPr algn="ctr"/>
            <a:r>
              <a:rPr lang="ru-RU" dirty="0" smtClean="0"/>
              <a:t>О всех погибших в войнах вспоминает….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Прошла минута скорбного молчанья,</a:t>
            </a:r>
          </a:p>
          <a:p>
            <a:pPr algn="ctr"/>
            <a:r>
              <a:rPr lang="ru-RU" dirty="0" smtClean="0"/>
              <a:t>Но с нами остаются навсегда </a:t>
            </a:r>
          </a:p>
          <a:p>
            <a:pPr algn="ctr"/>
            <a:r>
              <a:rPr lang="ru-RU" dirty="0" smtClean="0"/>
              <a:t>И вечно будут жить воспоминанья</a:t>
            </a:r>
          </a:p>
          <a:p>
            <a:pPr algn="ctr"/>
            <a:r>
              <a:rPr lang="ru-RU" dirty="0" smtClean="0"/>
              <a:t>О павших, в те далёкие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5119" y="2780928"/>
            <a:ext cx="679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Минута молчания.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Users\Музей\Desktop\свеча памяти\sve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7935"/>
            <a:ext cx="3169553" cy="23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зей\Desktop\свеча памяти\10a7977fbd7561194bbbe97df169c7b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30" y="4005064"/>
            <a:ext cx="342215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91</TotalTime>
  <Words>458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Булыгины</cp:lastModifiedBy>
  <cp:revision>14</cp:revision>
  <dcterms:created xsi:type="dcterms:W3CDTF">2020-06-23T06:03:12Z</dcterms:created>
  <dcterms:modified xsi:type="dcterms:W3CDTF">2020-06-23T12:14:49Z</dcterms:modified>
</cp:coreProperties>
</file>