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  <p:sldId id="265" r:id="rId7"/>
    <p:sldId id="259" r:id="rId8"/>
    <p:sldId id="263" r:id="rId9"/>
    <p:sldId id="264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6D97BC5-6A92-4B7D-A278-6CFB5211E938}" type="datetimeFigureOut">
              <a:rPr lang="ru-RU" smtClean="0"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501066E-9FA4-43BB-AD28-402E2962016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ей\Desktop\свеча памяти\116f076471895c1836226bb3e8b3e3f07f5b7527034f57ade2d9efec9034309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908719"/>
            <a:ext cx="8784976" cy="4929981"/>
          </a:xfrm>
          <a:prstGeom prst="rect">
            <a:avLst/>
          </a:prstGeom>
          <a:noFill/>
          <a:ln w="762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188640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Комсомольский краеведческий музей.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75797" y="602415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ТОМСКАЯ ОБЛАСТЬ, ПЕРВОМАЙСКИЙ РАЙОН, </a:t>
            </a:r>
          </a:p>
          <a:p>
            <a:pPr algn="ctr"/>
            <a:r>
              <a:rPr lang="ru-RU" dirty="0" smtClean="0"/>
              <a:t>с. КОМСОМОЛЬСК – 2020.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83910" y="3068960"/>
            <a:ext cx="60486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1941 -1945 гг.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798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узей\Desktop\свеча памяти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236" y="185736"/>
            <a:ext cx="8391525" cy="6486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856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узей\Desktop\свеча памяти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08712"/>
          </a:xfrm>
          <a:prstGeom prst="rect">
            <a:avLst/>
          </a:prstGeom>
          <a:ln w="190500" cap="sq">
            <a:solidFill>
              <a:srgbClr val="7030A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91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узей\Desktop\свеча памяти\IMG_726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5544616" cy="6336704"/>
          </a:xfrm>
          <a:prstGeom prst="rect">
            <a:avLst/>
          </a:prstGeom>
          <a:noFill/>
          <a:ln w="762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260648"/>
            <a:ext cx="33843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Сегодня вся наша страна отмечает скорбную дату начала Великой Отечественной войны. 22 июня - День памяти и скорби. Прошло уже 75 лет… Меняются поколения, уходят от нас ветераны, но память вновь и вновь собирает нас у памятников, обелисков, у братских могил.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594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540" y="4365104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Есть на Земле огонь, который вызывает у людей особые чувства и особые воспоминания. Они не сравнимы ни с чем. Это вечный огонь на могиле Неизвестного солдата. Много таких могил на нашей земле. В них захоронены останки солдат, погибших на поле битвы во время войны. </a:t>
            </a:r>
            <a:endParaRPr lang="ru-RU" sz="2400" dirty="0"/>
          </a:p>
        </p:txBody>
      </p:sp>
      <p:pic>
        <p:nvPicPr>
          <p:cNvPr id="6147" name="Picture 3" descr="C:\Users\Музей\Downloads\img_0293_resiz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457" y="476672"/>
            <a:ext cx="4443774" cy="278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Музей\Desktop\7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9739" y="1268760"/>
            <a:ext cx="4355976" cy="2905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622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3968" y="260648"/>
            <a:ext cx="4671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/>
              <a:t>Говорят, что в третьем тысячелетии изменилось все на огромной планете.  </a:t>
            </a:r>
          </a:p>
          <a:p>
            <a:pPr algn="ctr"/>
            <a:r>
              <a:rPr lang="ru-RU" sz="2200" dirty="0" smtClean="0"/>
              <a:t>Изменились законы, изменились понятья, </a:t>
            </a:r>
            <a:r>
              <a:rPr lang="ru-RU" sz="2200" dirty="0"/>
              <a:t>у</a:t>
            </a:r>
            <a:r>
              <a:rPr lang="ru-RU" sz="2200" dirty="0" smtClean="0"/>
              <a:t>влеченья, пристрастья, виды занятий… Что другая растет молодежь и что ей никакого нет дела до дедовских дней. Будто  ей  наплевать  на историю в целом, что в ней память чужда, в ней душа оскудела. Что стоят равнодушно  у Красной стены внуки, правнуки светлых героев войны… </a:t>
            </a:r>
            <a:r>
              <a:rPr lang="ru-RU" sz="2200" b="1" dirty="0" smtClean="0"/>
              <a:t>Только нет, все это не правда! Помнит нынешняя молодежь… Помнит и никогда не забудет, потому что без памяти  жизни не будет.</a:t>
            </a:r>
            <a:endParaRPr lang="ru-RU" sz="2200" b="1" dirty="0"/>
          </a:p>
        </p:txBody>
      </p:sp>
      <p:pic>
        <p:nvPicPr>
          <p:cNvPr id="1026" name="Picture 2" descr="D:\фото.2015г\IMG_04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1" y="378660"/>
            <a:ext cx="4032449" cy="2744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D:\фото.2015г\IMG_056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1" y="3364515"/>
            <a:ext cx="3888432" cy="291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782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фото.2015г\IMG_04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3254"/>
            <a:ext cx="8640960" cy="6480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4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узей\Desktop\свеча памяти\svech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456378"/>
            <a:ext cx="432048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181333" y="3933056"/>
            <a:ext cx="84572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Зажгу я памяти свечу, как символ скорбного молчания. У них прощенья попрошу за все людские злодеяния. Быть безличной не хочу, </a:t>
            </a:r>
            <a:r>
              <a:rPr lang="ru-RU" sz="2400" dirty="0"/>
              <a:t>ч</a:t>
            </a:r>
            <a:r>
              <a:rPr lang="ru-RU" sz="2400" dirty="0" smtClean="0"/>
              <a:t>ужого горя не бывает. И как набат, я прокричу: «Земля от наших зол страдает!» Остаться честной для себя, и извиниться перед ними . Зажгу свечу и пусть свеча горит, как памятник, над ними. </a:t>
            </a:r>
            <a:endParaRPr lang="ru-RU" sz="2400" dirty="0"/>
          </a:p>
        </p:txBody>
      </p:sp>
      <p:pic>
        <p:nvPicPr>
          <p:cNvPr id="4" name="Picture 2" descr="F:\DCIM\215_1906\IMG_029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266556" cy="3199773"/>
          </a:xfrm>
          <a:prstGeom prst="rect">
            <a:avLst/>
          </a:prstGeom>
          <a:noFill/>
          <a:ln w="762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63888" y="200899"/>
            <a:ext cx="51752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Свеча не плавится, не плачет, а рыдает:</a:t>
            </a:r>
          </a:p>
          <a:p>
            <a:pPr algn="ctr"/>
            <a:r>
              <a:rPr lang="ru-RU" dirty="0" smtClean="0"/>
              <a:t>Она  о павших в страшной битве вспоминает.</a:t>
            </a:r>
          </a:p>
          <a:p>
            <a:pPr algn="ctr"/>
            <a:r>
              <a:rPr lang="ru-RU" dirty="0" smtClean="0"/>
              <a:t>Её душа горит в огне пожарищ,</a:t>
            </a:r>
          </a:p>
          <a:p>
            <a:pPr algn="ctr"/>
            <a:r>
              <a:rPr lang="ru-RU" dirty="0" smtClean="0"/>
              <a:t>Где каждый был как брат, как друг, товарищ.</a:t>
            </a:r>
          </a:p>
          <a:p>
            <a:pPr algn="ctr"/>
            <a:r>
              <a:rPr lang="ru-RU" dirty="0" smtClean="0"/>
              <a:t>Она горит, чтоб люди не забыли,</a:t>
            </a:r>
          </a:p>
          <a:p>
            <a:pPr algn="ctr"/>
            <a:r>
              <a:rPr lang="ru-RU" dirty="0" smtClean="0"/>
              <a:t>Как зло в смертельной схватке победили.</a:t>
            </a:r>
          </a:p>
          <a:p>
            <a:pPr algn="ctr"/>
            <a:r>
              <a:rPr lang="ru-RU" dirty="0" smtClean="0"/>
              <a:t>В свеченье  - лики тех, кто победил,</a:t>
            </a:r>
          </a:p>
          <a:p>
            <a:pPr algn="ctr"/>
            <a:r>
              <a:rPr lang="ru-RU" dirty="0" smtClean="0"/>
              <a:t>Кто от чумы фашистской защитил,</a:t>
            </a:r>
          </a:p>
          <a:p>
            <a:pPr algn="ctr"/>
            <a:r>
              <a:rPr lang="ru-RU" dirty="0" smtClean="0"/>
              <a:t>Кто не дожил до мира, до Победы.</a:t>
            </a:r>
          </a:p>
          <a:p>
            <a:pPr algn="ctr"/>
            <a:r>
              <a:rPr lang="ru-RU" dirty="0" smtClean="0"/>
              <a:t>Потомки, помните всегда об этом!</a:t>
            </a:r>
            <a:endParaRPr lang="ru-RU" dirty="0"/>
          </a:p>
        </p:txBody>
      </p:sp>
      <p:pic>
        <p:nvPicPr>
          <p:cNvPr id="1026" name="Picture 2" descr="C:\Users\Музей\Downloads\IMG-20200622-WA00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7932" y="3284984"/>
            <a:ext cx="2424893" cy="3233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Музей\Downloads\IMG-20200622-WA002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880320" cy="3840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Музей\Downloads\IMG-20200623-WA001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8166" y="3302047"/>
            <a:ext cx="2399298" cy="3199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323528" y="573325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 июня 2020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73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287938"/>
            <a:ext cx="554461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Склоните головы в священной тишине, </a:t>
            </a:r>
          </a:p>
          <a:p>
            <a:pPr algn="ctr"/>
            <a:r>
              <a:rPr lang="ru-RU" dirty="0" smtClean="0"/>
              <a:t>Не  дайте разгореться вновь войне.</a:t>
            </a:r>
          </a:p>
          <a:p>
            <a:pPr algn="ctr"/>
            <a:r>
              <a:rPr lang="ru-RU" dirty="0" smtClean="0"/>
              <a:t>Свечу, как скорби знак над миром поднимите,</a:t>
            </a:r>
          </a:p>
          <a:p>
            <a:pPr algn="ctr"/>
            <a:r>
              <a:rPr lang="ru-RU" dirty="0" smtClean="0"/>
              <a:t>И от неё огонь любви в сердцах зажгите,</a:t>
            </a:r>
          </a:p>
          <a:p>
            <a:pPr algn="ctr"/>
            <a:r>
              <a:rPr lang="ru-RU" dirty="0" smtClean="0"/>
              <a:t>Чтоб не угас над миром жизни свет</a:t>
            </a:r>
          </a:p>
          <a:p>
            <a:pPr algn="ctr"/>
            <a:r>
              <a:rPr lang="ru-RU" dirty="0" smtClean="0"/>
              <a:t>И люди войнам на земле сказали: «Нет!»</a:t>
            </a:r>
          </a:p>
          <a:p>
            <a:pPr algn="ctr"/>
            <a:r>
              <a:rPr lang="ru-RU" dirty="0" smtClean="0"/>
              <a:t>Горит свеча, душа её рыдает,</a:t>
            </a:r>
          </a:p>
          <a:p>
            <a:pPr algn="ctr"/>
            <a:r>
              <a:rPr lang="ru-RU" dirty="0" smtClean="0"/>
              <a:t>О всех погибших в войнах вспоминает….</a:t>
            </a:r>
          </a:p>
          <a:p>
            <a:pPr algn="ctr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dirty="0" smtClean="0"/>
              <a:t>Прошла минута скорбного молчанья,</a:t>
            </a:r>
          </a:p>
          <a:p>
            <a:pPr algn="ctr"/>
            <a:r>
              <a:rPr lang="ru-RU" dirty="0" smtClean="0"/>
              <a:t>Но с нами остаются навсегда </a:t>
            </a:r>
          </a:p>
          <a:p>
            <a:pPr algn="ctr"/>
            <a:r>
              <a:rPr lang="ru-RU" dirty="0" smtClean="0"/>
              <a:t>И вечно будут жить воспоминанья</a:t>
            </a:r>
          </a:p>
          <a:p>
            <a:pPr algn="ctr"/>
            <a:r>
              <a:rPr lang="ru-RU" dirty="0" smtClean="0"/>
              <a:t>О павших, в те далёкие года.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5119" y="2780928"/>
            <a:ext cx="6792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Минута молчания.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1026" name="Picture 2" descr="C:\Users\Музей\Desktop\свеча памяти\svech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87935"/>
            <a:ext cx="3169553" cy="237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узей\Desktop\свеча памяти\10a7977fbd7561194bbbe97df169c7b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230" y="4005064"/>
            <a:ext cx="3422154" cy="228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37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91</TotalTime>
  <Words>458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Музей</dc:creator>
  <cp:lastModifiedBy>Булыгины</cp:lastModifiedBy>
  <cp:revision>14</cp:revision>
  <dcterms:created xsi:type="dcterms:W3CDTF">2020-06-23T06:03:12Z</dcterms:created>
  <dcterms:modified xsi:type="dcterms:W3CDTF">2020-06-23T12:14:49Z</dcterms:modified>
</cp:coreProperties>
</file>