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87" r:id="rId2"/>
    <p:sldId id="257" r:id="rId3"/>
    <p:sldId id="258" r:id="rId4"/>
    <p:sldId id="262" r:id="rId5"/>
    <p:sldId id="259" r:id="rId6"/>
    <p:sldId id="293" r:id="rId7"/>
    <p:sldId id="301" r:id="rId8"/>
    <p:sldId id="260" r:id="rId9"/>
    <p:sldId id="263" r:id="rId10"/>
    <p:sldId id="267" r:id="rId11"/>
    <p:sldId id="268" r:id="rId12"/>
    <p:sldId id="300" r:id="rId13"/>
    <p:sldId id="269" r:id="rId14"/>
    <p:sldId id="291" r:id="rId15"/>
    <p:sldId id="270" r:id="rId16"/>
    <p:sldId id="282" r:id="rId17"/>
    <p:sldId id="283" r:id="rId18"/>
    <p:sldId id="271" r:id="rId19"/>
    <p:sldId id="275" r:id="rId20"/>
    <p:sldId id="276" r:id="rId21"/>
    <p:sldId id="272" r:id="rId22"/>
    <p:sldId id="264" r:id="rId23"/>
    <p:sldId id="273" r:id="rId24"/>
    <p:sldId id="277" r:id="rId25"/>
    <p:sldId id="299" r:id="rId26"/>
    <p:sldId id="298" r:id="rId27"/>
    <p:sldId id="290" r:id="rId28"/>
    <p:sldId id="308" r:id="rId29"/>
    <p:sldId id="309" r:id="rId30"/>
    <p:sldId id="274" r:id="rId31"/>
    <p:sldId id="284" r:id="rId32"/>
    <p:sldId id="265" r:id="rId33"/>
    <p:sldId id="302" r:id="rId34"/>
    <p:sldId id="303" r:id="rId35"/>
    <p:sldId id="304" r:id="rId36"/>
    <p:sldId id="297" r:id="rId37"/>
    <p:sldId id="281" r:id="rId38"/>
    <p:sldId id="285" r:id="rId39"/>
    <p:sldId id="261" r:id="rId40"/>
    <p:sldId id="286" r:id="rId41"/>
    <p:sldId id="311" r:id="rId42"/>
    <p:sldId id="278" r:id="rId43"/>
    <p:sldId id="306" r:id="rId44"/>
    <p:sldId id="310" r:id="rId45"/>
    <p:sldId id="307" r:id="rId46"/>
    <p:sldId id="279" r:id="rId47"/>
    <p:sldId id="289" r:id="rId48"/>
    <p:sldId id="280" r:id="rId49"/>
    <p:sldId id="292" r:id="rId50"/>
    <p:sldId id="266" r:id="rId51"/>
    <p:sldId id="294" r:id="rId52"/>
    <p:sldId id="295" r:id="rId53"/>
    <p:sldId id="305" r:id="rId54"/>
    <p:sldId id="296" r:id="rId5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178" y="-8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2AAFA-6B20-4A4C-891A-7C7832CB3530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89656-01E3-413A-866B-1ECC962AFB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61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89656-01E3-413A-866B-1ECC962AFB1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817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89656-01E3-413A-866B-1ECC962AFB15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568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89656-01E3-413A-866B-1ECC962AFB15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9474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C18F-F300-440D-ACF9-8CCDCDB14E96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9238-0B04-4A2B-985C-76BAD9C96E1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C18F-F300-440D-ACF9-8CCDCDB14E96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9238-0B04-4A2B-985C-76BAD9C9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C18F-F300-440D-ACF9-8CCDCDB14E96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9238-0B04-4A2B-985C-76BAD9C9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C18F-F300-440D-ACF9-8CCDCDB14E96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9238-0B04-4A2B-985C-76BAD9C9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C18F-F300-440D-ACF9-8CCDCDB14E96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9238-0B04-4A2B-985C-76BAD9C96E1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C18F-F300-440D-ACF9-8CCDCDB14E96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9238-0B04-4A2B-985C-76BAD9C9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C18F-F300-440D-ACF9-8CCDCDB14E96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9238-0B04-4A2B-985C-76BAD9C96E1F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C18F-F300-440D-ACF9-8CCDCDB14E96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9238-0B04-4A2B-985C-76BAD9C9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C18F-F300-440D-ACF9-8CCDCDB14E96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9238-0B04-4A2B-985C-76BAD9C9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C18F-F300-440D-ACF9-8CCDCDB14E96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9238-0B04-4A2B-985C-76BAD9C96E1F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8C18F-F300-440D-ACF9-8CCDCDB14E96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19238-0B04-4A2B-985C-76BAD9C96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87C8C18F-F300-440D-ACF9-8CCDCDB14E96}" type="datetimeFigureOut">
              <a:rPr lang="ru-RU" smtClean="0"/>
              <a:t>22.06.2020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3019238-0B04-4A2B-985C-76BAD9C96E1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G:\онлайн ПОБЕДА\DOROGAMI-POBED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20" y="908719"/>
            <a:ext cx="8949976" cy="4968553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65564" y="5499081"/>
            <a:ext cx="3970932" cy="1231106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r"/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Томская область, Первомайский район,</a:t>
            </a:r>
          </a:p>
          <a:p>
            <a:pPr algn="r"/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село Комсомольск.</a:t>
            </a:r>
          </a:p>
          <a:p>
            <a:pPr algn="r"/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Комсомольский школьный краеведческий музей.</a:t>
            </a:r>
          </a:p>
          <a:p>
            <a:pPr algn="r"/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Руководитель: Вышегородцева Н.А.</a:t>
            </a:r>
          </a:p>
          <a:p>
            <a:pPr algn="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3844" y="444254"/>
            <a:ext cx="7535328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КОМСОМОЛЬСКИЙ   ШКОЛЬНЫЙ   МУЗЕЙ.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7652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онлайн ПОБЕДА\10527647ol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4188" y="598717"/>
            <a:ext cx="7482228" cy="5592862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029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онлайн ПОБЕДА\1580472068_cabjxaqbu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836713"/>
            <a:ext cx="7590084" cy="4873526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586636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Военные кадры тяжелого 1942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29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G:\онлайн ПОБЕДА\оборон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344816" cy="4896544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5805264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Неравный бой!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544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онлайн ПОБЕДА\EEEmU8pW4AAp2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642938"/>
            <a:ext cx="7620000" cy="5572125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19044" y="627964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 вновь дорогами войны…..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004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:\онлайн ПОБЕДА\s1200 (1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576263"/>
            <a:ext cx="7620000" cy="5705475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75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онлайн ПОБЕДА\i (2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8461198" cy="4759424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4103" y="5805264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Каждый вносил свой вклад в Победу! Долгожданную Победу!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042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G:\онлайн ПОБЕДА\s1200 (9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7488832" cy="5385719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46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G:\онлайн ПОБЕДА\6u6540436f3260e6_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338014" cy="4773513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94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онлайн ПОБЕДА\naij2xykirota35e_102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272808" cy="4815394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5733256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Война оставляла за собой разруху, выжженные города, деревни, поля.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290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:\онлайн ПОБЕДА\s1200 (7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360818" cy="4968552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5805264"/>
            <a:ext cx="7360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Так встречали русских солдат жители разоренных и разрушенных деревень после освобождения от фашистов.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143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онлайн ПОБЕДА\25-10-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1556792"/>
            <a:ext cx="6603843" cy="4248472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23728" y="332656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ВОЙНА….. 1941 год.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02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6237312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Так горела  и стонала русская земля…..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4720" y="501990"/>
            <a:ext cx="4219284" cy="282692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6613" y="3643016"/>
            <a:ext cx="4349140" cy="2442766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1716" y="551839"/>
            <a:ext cx="4096180" cy="2777071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870" y="3643016"/>
            <a:ext cx="4298985" cy="2494965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63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онлайн ПОБЕДА\original (3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7165570" cy="516309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5616" y="6237312"/>
            <a:ext cx="7021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 снова дороги, дороги, дороги…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540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онлайн ПОБЕДА\original.jpeg_5849_158081553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777993"/>
            <a:ext cx="7472315" cy="4560739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67744" y="5529469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Боевые задачи перед вылетом…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268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онлайн ПОБЕДА\ps1c2uao07matcxc_102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764704"/>
            <a:ext cx="7460259" cy="4990505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15615" y="5877272"/>
            <a:ext cx="7244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 снова бой! Кровавый бой! За жизнь и за свободу до конца!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79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онлайн ПОБЕДА\s1200 (6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234" y="620688"/>
            <a:ext cx="8124786" cy="554461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29459" y="6193665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Фотография военных лет.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97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G:\онлайн ПОБЕДА\обед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7757469" cy="518457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6271551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Солдатская каша на передовой.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803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G:\онлайн ПОБЕДА\на безымянной высоте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946853"/>
            <a:ext cx="8016891" cy="4509501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65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G:\онлайн ПОБЕДА\s1200 (11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8023626" cy="5255475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32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G:\онлайн ПОБЕДА\1-16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309372" cy="4484940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5589240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Последний бой…..Он трудный самый…</a:t>
            </a:r>
          </a:p>
          <a:p>
            <a:pPr algn="ctr"/>
            <a:r>
              <a:rPr lang="ru-RU" dirty="0" smtClean="0"/>
              <a:t>А я в Россию домой хочу. </a:t>
            </a:r>
          </a:p>
          <a:p>
            <a:pPr algn="ctr"/>
            <a:r>
              <a:rPr lang="ru-RU" dirty="0" smtClean="0"/>
              <a:t>Я так давно…не видел маму.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012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136" y="799582"/>
            <a:ext cx="3619765" cy="2630363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8498" y="771288"/>
            <a:ext cx="4372066" cy="2644527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0844" y="3608774"/>
            <a:ext cx="3562350" cy="2676525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255" y="3618024"/>
            <a:ext cx="4634693" cy="259995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10674" y="6350927"/>
            <a:ext cx="3095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Только он не вернулся из боя.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086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онлайн ПОБЕДА\1941-год.-Пехота-идет-на-фрон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620688"/>
            <a:ext cx="8215844" cy="5371108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619366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1941год. Пехота идёт на фронт.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571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онлайн ПОБЕДА\rjumk2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7211" y="589529"/>
            <a:ext cx="7344816" cy="545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17351" y="6218754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 вот они…      Лица победителей!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396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G:\онлайн ПОБЕДА\9620374ph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7929382" cy="3952503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03848" y="5373216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Лица победителей!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207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онлайн ПОБЕДА\s1200 (3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676850"/>
            <a:ext cx="781758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6165304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Простые русские солдаты. Освободившие народы от фашизма.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565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G:\онлайн ПОБЕДА\солдат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692695"/>
            <a:ext cx="8208912" cy="5465483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91680" y="6328158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Боевые товарищи, боевые друзья.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113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G:\онлайн ПОБЕДА\солдаты победы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7776864" cy="505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6237312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Каждый из них, кто прошел войну, каждый для нас был героем.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945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G:\онлайн ПОБЕДА\солдат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476672"/>
            <a:ext cx="8572500" cy="5648325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6237312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Всмотрись…И запомни их лица.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71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G:\онлайн ПОБЕДА\меклин девчачий полк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500752"/>
            <a:ext cx="7192487" cy="5529359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616530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Девушки летчицы – герои Советского Союза.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091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:\онлайн ПОБЕДА\s1200 (8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5912" y="534564"/>
            <a:ext cx="7552512" cy="505467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67744" y="5733256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 БЕРЛИН!!!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863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G:\онлайн ПОБЕДА\1241767105_road_wars_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8065018" cy="5322912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6237312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Пол Европы прошагали, пол земли….Этот день мы приближали как могли.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567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онлайн ПОБЕДА\527142-d3d1ba978a95b6655d99a851e3de6cd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095077" cy="4553481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15816" y="573325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 Победу!!!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258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онлайн ПОБЕДА\2019-05-13-552_58703-1_7756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668852" cy="5112568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616530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 сразу в бой.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198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6252087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Победное русское знамя над Рейхстагом закрепил неизвестный русский солдат! </a:t>
            </a:r>
            <a:endParaRPr lang="ru-RU" dirty="0"/>
          </a:p>
        </p:txBody>
      </p:sp>
      <p:pic>
        <p:nvPicPr>
          <p:cNvPr id="30722" name="Picture 2" descr="G:\онлайн ПОБЕДА\знамя победы над рейхстагом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620688"/>
            <a:ext cx="6840760" cy="5472608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24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G:\онлайн ПОБЕДА\636ea96e95f38d3248d4a522c7b6b83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6624736" cy="5788363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5916" y="6383042"/>
            <a:ext cx="1980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Берлин!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833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:\онлайн ПОБЕДА\27349162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041" y="733874"/>
            <a:ext cx="7893283" cy="5264820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7" y="6196662"/>
            <a:ext cx="7893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Парад на Красной площади  24 июня 1945 года в Москве.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485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G:\онлайн ПОБЕДА\01_3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224037" cy="5059711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8754" y="5904480"/>
            <a:ext cx="9085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Парад принимал заместитель Верховного главнокомандующего, маршал Советского Союза </a:t>
            </a:r>
            <a:r>
              <a:rPr lang="ru-RU" b="1" dirty="0"/>
              <a:t>Георгий Жуков</a:t>
            </a:r>
            <a:r>
              <a:rPr lang="ru-RU" dirty="0"/>
              <a:t>. Командовал парадом маршал Советского Союза </a:t>
            </a:r>
            <a:r>
              <a:rPr lang="ru-RU" b="1" dirty="0"/>
              <a:t>Константин Рокоссовский.</a:t>
            </a:r>
          </a:p>
        </p:txBody>
      </p:sp>
    </p:spTree>
    <p:extLst>
      <p:ext uri="{BB962C8B-B14F-4D97-AF65-F5344CB8AC3E}">
        <p14:creationId xmlns:p14="http://schemas.microsoft.com/office/powerpoint/2010/main" val="151214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G:\онлайн ПОБЕДА\8f5669e43536059d14d998ada88e81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640960" cy="5760640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7744" y="6381328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24 июня 1945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52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G:\онлайн ПОБЕДА\1-1-1024x57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320924" cy="4680520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6165304"/>
            <a:ext cx="80328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Парад Победы принимают славные ветераны, участники Великой Отечественной войны.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98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G:\онлайн ПОБЕДА\origina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2808312" cy="1808319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G:\онлайн ПОБЕДА\rvddl0w5qu2dqdyc_102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077" y="476672"/>
            <a:ext cx="3744416" cy="250846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0499" y="6093296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Парад на Красной площади Москвы 24 июня 1941 года  в честь освобождения  мира от фашистских захватчиков.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689" y="2643534"/>
            <a:ext cx="3128102" cy="208161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3077" y="3319979"/>
            <a:ext cx="4590310" cy="2578224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781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G:\онлайн ПОБЕДА\s1200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7987563" cy="5231854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83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G:\онлайн ПОБЕДА\s1200 (1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808114" cy="5746854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8460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G:\онлайн ПОБЕДА\s12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519655" cy="4920101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6237312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Победа! Изображение парада на Красной площади  художником.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643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онлайн ПОБЕДА\2019-09-06-200_42725-1_5470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604838"/>
            <a:ext cx="8572500" cy="5648325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6381328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Голод. Холод . Потери . Отступления.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510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:\онлайн ПОБЕДА\s1200 (4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3456384" cy="3456384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G:\онлайн ПОБЕДА\женщины на войне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2348880"/>
            <a:ext cx="5496308" cy="3710008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0" y="941630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Доблестные ветераны! Помним! Гордимся! Чтим!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5749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G:\онлайн ПОБЕДА\ветераны вов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576617"/>
            <a:ext cx="3672408" cy="5517793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G:\онлайн ПОБЕДА\день победы со слезами на глазах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543302"/>
            <a:ext cx="4470851" cy="5584425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07704" y="6381328"/>
            <a:ext cx="47557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День ПОБЕДЫ!!! Со слезами на глазах….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84047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G:\онлайн ПОБЕДА\дети войны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2668" y="620688"/>
            <a:ext cx="7272808" cy="5404891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6309320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Маленькие ГЕРОИ!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29486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G:\онлайн ПОБЕДА\00cb58c2e9569113a8bbcc35294e8696.jpe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620688"/>
            <a:ext cx="7128792" cy="4754849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5517232"/>
            <a:ext cx="79928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Через года, через века, помните!</a:t>
            </a:r>
          </a:p>
          <a:p>
            <a:pPr algn="ctr"/>
            <a:r>
              <a:rPr lang="ru-RU" dirty="0" smtClean="0"/>
              <a:t>О тех, кто уже не придёт никогда! Помните!</a:t>
            </a:r>
          </a:p>
          <a:p>
            <a:pPr algn="ctr"/>
            <a:r>
              <a:rPr lang="ru-RU" dirty="0" smtClean="0"/>
              <a:t>Детям своим расскажите о них! </a:t>
            </a:r>
            <a:r>
              <a:rPr lang="ru-RU" dirty="0"/>
              <a:t>Ч</a:t>
            </a:r>
            <a:r>
              <a:rPr lang="ru-RU" dirty="0" smtClean="0"/>
              <a:t>тобы помнили!</a:t>
            </a:r>
          </a:p>
          <a:p>
            <a:pPr algn="ctr"/>
            <a:r>
              <a:rPr lang="ru-RU" dirty="0" smtClean="0"/>
              <a:t>Детям детей расскажите о них! Чтобы тоже запомнили! </a:t>
            </a:r>
          </a:p>
          <a:p>
            <a:pPr algn="ctr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9671147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G:\онлайн ПОБЕДА\эмблемка я помню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5256584" cy="5256584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12160" y="620688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 презентации использованы ресурсы интернет сайтов.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883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G:\онлайн ПОБЕДА\tmp11B-114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668937"/>
            <a:ext cx="7574475" cy="5328592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63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G:\онлайн ПОБЕДА\смоленск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7704856" cy="5181516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5776" y="623731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Оборона Ленинграда.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15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онлайн ПОБЕДА\51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7992223" cy="5184576"/>
          </a:xfrm>
          <a:prstGeom prst="rect">
            <a:avLst/>
          </a:prstGeom>
          <a:noFill/>
          <a:ln w="762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31840" y="623731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Молодые бойцы. Снайперы.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50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онлайн ПОБЕДА\217734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537415"/>
            <a:ext cx="7560840" cy="5453895"/>
          </a:xfrm>
          <a:prstGeom prst="rect">
            <a:avLst/>
          </a:prstGeom>
          <a:noFill/>
          <a:ln w="762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23728" y="619123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Бои, бои, бои, без отдыха, без передышки.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30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1109</TotalTime>
  <Words>414</Words>
  <Application>Microsoft Office PowerPoint</Application>
  <PresentationFormat>Экран (4:3)</PresentationFormat>
  <Paragraphs>57</Paragraphs>
  <Slides>54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5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Дорогами Победы.</dc:title>
  <dc:creator>Windows User</dc:creator>
  <cp:lastModifiedBy>Булыгины</cp:lastModifiedBy>
  <cp:revision>19</cp:revision>
  <dcterms:created xsi:type="dcterms:W3CDTF">2020-06-21T03:20:09Z</dcterms:created>
  <dcterms:modified xsi:type="dcterms:W3CDTF">2020-06-22T09:36:19Z</dcterms:modified>
</cp:coreProperties>
</file>