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68" r:id="rId4"/>
    <p:sldId id="267" r:id="rId5"/>
    <p:sldId id="258" r:id="rId6"/>
    <p:sldId id="257" r:id="rId7"/>
    <p:sldId id="260" r:id="rId8"/>
    <p:sldId id="261" r:id="rId9"/>
    <p:sldId id="263" r:id="rId10"/>
    <p:sldId id="264" r:id="rId11"/>
    <p:sldId id="262" r:id="rId12"/>
    <p:sldId id="25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298" y="-9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dirty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8DD73F35-DB24-48E7-8B71-92CD28939A6A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B7A156-97C0-453D-A643-48EE872EF6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3F35-DB24-48E7-8B71-92CD28939A6A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7A156-97C0-453D-A643-48EE872EF67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3F35-DB24-48E7-8B71-92CD28939A6A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7A156-97C0-453D-A643-48EE872EF6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DD73F35-DB24-48E7-8B71-92CD28939A6A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4B7A156-97C0-453D-A643-48EE872EF6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dirty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3F35-DB24-48E7-8B71-92CD28939A6A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B7A156-97C0-453D-A643-48EE872EF6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DD73F35-DB24-48E7-8B71-92CD28939A6A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4B7A156-97C0-453D-A643-48EE872EF6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DD73F35-DB24-48E7-8B71-92CD28939A6A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74B7A156-97C0-453D-A643-48EE872EF6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3F35-DB24-48E7-8B71-92CD28939A6A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B7A156-97C0-453D-A643-48EE872EF6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73F35-DB24-48E7-8B71-92CD28939A6A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B7A156-97C0-453D-A643-48EE872EF6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DD73F35-DB24-48E7-8B71-92CD28939A6A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4B7A156-97C0-453D-A643-48EE872EF6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8DD73F35-DB24-48E7-8B71-92CD28939A6A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74B7A156-97C0-453D-A643-48EE872EF6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8DD73F35-DB24-48E7-8B71-92CD28939A6A}" type="datetimeFigureOut">
              <a:rPr lang="ru-RU" smtClean="0"/>
              <a:t>22.06.2020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74B7A156-97C0-453D-A643-48EE872EF677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онлайн ПОБЕДА\561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923" y="404664"/>
            <a:ext cx="8376608" cy="59766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404664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cs typeface="Aharoni" pitchFamily="2" charset="-79"/>
              </a:rPr>
              <a:t>КОМСОМОЛЬСКИЙ  ШКОЛЬНЫЙ МУЗЕЙ</a:t>
            </a:r>
            <a:endParaRPr lang="ru-RU" sz="3600" b="1" dirty="0">
              <a:cs typeface="Aharoni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4581128"/>
            <a:ext cx="8267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ПОСВЯЩАЕТСЯ ПАМЯТИ ОДНОСЕЛЬЧАН, ПОГИБШИХ В ВЕЛИКОЙ ОТЕЧЕСТВЕННОЙ ВОЙНЕ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36923" y="5966123"/>
            <a:ext cx="8376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Томская область, Первомайский район ,село Комсомольск – </a:t>
            </a:r>
            <a:r>
              <a:rPr lang="ru-RU" smtClean="0"/>
              <a:t>2020 год.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325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DCIM\215_1906\IMG_029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204" y="188640"/>
            <a:ext cx="835330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253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онлайн ПОБЕДА\original (2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816424" cy="356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онлайн ПОБЕДА\185989-69a3284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3293464"/>
            <a:ext cx="4786141" cy="319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4365104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ПОМНИМ, ЧТИМ, ГОРДИМСЯ.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1508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онлайн ПОБЕДА\orig.g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040" y="188640"/>
            <a:ext cx="860844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88260" y="476672"/>
            <a:ext cx="4088196" cy="575542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Чем дальше дата памяти и скорби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Уходит в глубь истории страны,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Тем ярче и весомей подвиг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Солдата, не пришедшего с войны.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Отца, родного брата, деда,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Собравшихся в единый коллектив, Добывшим  долгожданную Победу,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Ценою жизней миллионов заплатив.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Живым и павшим кланяемся низко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Пронесших мир столь дорогой ценой,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Ведь нет семьи, не потерявшей близких,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Кормильцев, не вернувшихся домой.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Мы помним 41-й год суровый,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Когда пришла в дом страшная беда,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Рассветный час, июнь 22-го,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Потомки не забудут никогда!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Отечества не зыблемы устои,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О тех, кто в нашем сердце не забыт,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Зажгутся свечи памяти Героям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cs typeface="Aharoni" pitchFamily="2" charset="-79"/>
              </a:rPr>
              <a:t>И РЕКВИЕМ в молчанье прозвучит!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  <a:cs typeface="Aharoni" pitchFamily="2" charset="-79"/>
              </a:rPr>
              <a:t>Иван Рябухин.</a:t>
            </a:r>
          </a:p>
          <a:p>
            <a:endParaRPr lang="ru-RU" sz="1600" dirty="0">
              <a:solidFill>
                <a:schemeClr val="bg1"/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153786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онлайн ПОБЕДА\screen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56848" cy="626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974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8024" y="188640"/>
            <a:ext cx="403244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Июнь, сорок первый, горит пол  России,</a:t>
            </a:r>
          </a:p>
          <a:p>
            <a:pPr algn="ctr"/>
            <a:r>
              <a:rPr lang="ru-RU" b="1" dirty="0" smtClean="0"/>
              <a:t>Стон, слёзы, смерть павших на поле бойцов,</a:t>
            </a:r>
          </a:p>
          <a:p>
            <a:pPr algn="ctr"/>
            <a:r>
              <a:rPr lang="ru-RU" b="1" dirty="0" smtClean="0"/>
              <a:t>Разгул разъярённой фашистской стихии,</a:t>
            </a:r>
          </a:p>
          <a:p>
            <a:pPr algn="ctr"/>
            <a:r>
              <a:rPr lang="ru-RU" b="1" dirty="0" smtClean="0"/>
              <a:t>Война забирала детей и отцов.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Июнь сорок первый, кровавый, жестокий,</a:t>
            </a:r>
          </a:p>
          <a:p>
            <a:pPr algn="ctr"/>
            <a:r>
              <a:rPr lang="ru-RU" b="1" dirty="0" smtClean="0"/>
              <a:t>От ран колыхалась родная земля.</a:t>
            </a:r>
          </a:p>
          <a:p>
            <a:pPr algn="ctr"/>
            <a:r>
              <a:rPr lang="ru-RU" b="1" dirty="0" smtClean="0"/>
              <a:t>И был тот июнь в прошлом веке, далёкий,</a:t>
            </a:r>
          </a:p>
          <a:p>
            <a:pPr algn="ctr"/>
            <a:r>
              <a:rPr lang="ru-RU" b="1" dirty="0" smtClean="0"/>
              <a:t>На ранах войны зацвели тополя.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Июнь, сорок первый, хранит наша память</a:t>
            </a:r>
          </a:p>
          <a:p>
            <a:pPr algn="ctr"/>
            <a:r>
              <a:rPr lang="ru-RU" b="1" dirty="0" smtClean="0"/>
              <a:t>Святые для нас навсегда имена.</a:t>
            </a:r>
          </a:p>
          <a:p>
            <a:pPr algn="ctr"/>
            <a:r>
              <a:rPr lang="ru-RU" b="1" dirty="0" smtClean="0"/>
              <a:t>Бойцов, что вставали под красное знамя, </a:t>
            </a:r>
          </a:p>
          <a:p>
            <a:pPr algn="ctr"/>
            <a:r>
              <a:rPr lang="ru-RU" b="1" dirty="0" smtClean="0"/>
              <a:t>Всех помнит Россия, родная страна.</a:t>
            </a:r>
          </a:p>
          <a:p>
            <a:pPr algn="r"/>
            <a:r>
              <a:rPr lang="ru-RU" dirty="0" smtClean="0"/>
              <a:t>Валерий Бронников.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88640"/>
            <a:ext cx="417646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Двадцать второе июня </a:t>
            </a:r>
          </a:p>
          <a:p>
            <a:r>
              <a:rPr lang="ru-RU" b="1" dirty="0" smtClean="0"/>
              <a:t>Утренний сон - как  вода .</a:t>
            </a:r>
          </a:p>
          <a:p>
            <a:r>
              <a:rPr lang="ru-RU" b="1" dirty="0" smtClean="0"/>
              <a:t>Двадцать второе июня,</a:t>
            </a:r>
          </a:p>
          <a:p>
            <a:r>
              <a:rPr lang="ru-RU" b="1" dirty="0" smtClean="0"/>
              <a:t>Мирные спят города.</a:t>
            </a:r>
          </a:p>
          <a:p>
            <a:endParaRPr lang="ru-RU" b="1" dirty="0"/>
          </a:p>
          <a:p>
            <a:r>
              <a:rPr lang="ru-RU" b="1" dirty="0" smtClean="0"/>
              <a:t>Звёзды тускнеют над лугом</a:t>
            </a:r>
          </a:p>
          <a:p>
            <a:r>
              <a:rPr lang="ru-RU" b="1" dirty="0" smtClean="0"/>
              <a:t>Розовый свет с высоты</a:t>
            </a:r>
          </a:p>
          <a:p>
            <a:r>
              <a:rPr lang="ru-RU" b="1" dirty="0" smtClean="0"/>
              <a:t>Чёрные крылья над Бугом, -</a:t>
            </a:r>
          </a:p>
          <a:p>
            <a:r>
              <a:rPr lang="ru-RU" b="1" dirty="0" smtClean="0"/>
              <a:t>Небо затмили кресты.</a:t>
            </a:r>
          </a:p>
          <a:p>
            <a:endParaRPr lang="ru-RU" b="1" dirty="0"/>
          </a:p>
          <a:p>
            <a:r>
              <a:rPr lang="ru-RU" b="1" dirty="0" smtClean="0"/>
              <a:t>Выпростав босую ногу,</a:t>
            </a:r>
          </a:p>
          <a:p>
            <a:r>
              <a:rPr lang="ru-RU" b="1" dirty="0" smtClean="0"/>
              <a:t>Чутко трубач ещё спит:</a:t>
            </a:r>
          </a:p>
          <a:p>
            <a:r>
              <a:rPr lang="ru-RU" b="1" dirty="0" smtClean="0"/>
              <a:t>Через минуту – Тревогу</a:t>
            </a:r>
          </a:p>
          <a:p>
            <a:r>
              <a:rPr lang="ru-RU" b="1" dirty="0" smtClean="0"/>
              <a:t>Раненый горн прохрипит.</a:t>
            </a:r>
          </a:p>
          <a:p>
            <a:endParaRPr lang="ru-RU" b="1" dirty="0"/>
          </a:p>
          <a:p>
            <a:r>
              <a:rPr lang="ru-RU" b="1" dirty="0" smtClean="0"/>
              <a:t>Вздрогнет от взрывов дорога, </a:t>
            </a:r>
          </a:p>
          <a:p>
            <a:r>
              <a:rPr lang="ru-RU" b="1" dirty="0" smtClean="0"/>
              <a:t>Мир отрывая от сна, </a:t>
            </a:r>
          </a:p>
          <a:p>
            <a:r>
              <a:rPr lang="ru-RU" b="1" dirty="0" smtClean="0"/>
              <a:t>И прозвучит у порога</a:t>
            </a:r>
          </a:p>
          <a:p>
            <a:r>
              <a:rPr lang="ru-RU" b="1" dirty="0" smtClean="0"/>
              <a:t>Страшное слово – ВОЙНА!</a:t>
            </a:r>
          </a:p>
          <a:p>
            <a:endParaRPr lang="ru-RU" dirty="0"/>
          </a:p>
          <a:p>
            <a:pPr algn="r"/>
            <a:r>
              <a:rPr lang="ru-RU" dirty="0" smtClean="0"/>
              <a:t>Григорий Казазаев.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2040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онлайн ПОБЕДА\Без-имени-1_108086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260648"/>
            <a:ext cx="8544949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451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онлайн ПОБЕДА\i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53935" cy="656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420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онлайн ПОБЕДА\den_pamjati_i_skorbi_stikh-ban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799288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409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DCIM\215_1906\IMG_028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656165" y="992771"/>
            <a:ext cx="6108520" cy="458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DCIM\215_1906\IMG_028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026824" y="1193612"/>
            <a:ext cx="5572918" cy="41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880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DCIM\215_1906\IMG_028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771368" y="1157031"/>
            <a:ext cx="5799982" cy="434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DCIM\215_1906\IMG_029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722860" y="1139702"/>
            <a:ext cx="5661362" cy="424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494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DCIM\215_1906\IMG_029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695024" y="1353648"/>
            <a:ext cx="6077461" cy="417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DCIM\215_1906\IMG_029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526114" y="1372067"/>
            <a:ext cx="6077463" cy="409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2699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113</TotalTime>
  <Words>318</Words>
  <Application>Microsoft Office PowerPoint</Application>
  <PresentationFormat>Экран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BlackTie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Булыгины</cp:lastModifiedBy>
  <cp:revision>16</cp:revision>
  <dcterms:created xsi:type="dcterms:W3CDTF">2020-06-20T19:38:50Z</dcterms:created>
  <dcterms:modified xsi:type="dcterms:W3CDTF">2020-06-22T09:48:44Z</dcterms:modified>
</cp:coreProperties>
</file>